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6" y="4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30882-6F5D-4622-A341-55A588B642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4ED3C6-CB35-4AAD-A984-A47A41D673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E0BC48-A3A1-41DE-809D-65F284BFD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5169-C1AB-4ECC-96F8-9B75FF149824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AD9E11-DD69-4B3F-9AD1-CBBE4F390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3956AE-6C83-4289-84B0-8267292F6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CCA1-541B-48BA-8A1B-285BC4E54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935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5651B4-9098-47DC-8A39-A466960A7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8DA27F-5B33-4D6D-A217-8BB05C6A70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023CB-8E14-4E6B-A6F9-8873B5F68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5169-C1AB-4ECC-96F8-9B75FF149824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2B100-6DDE-4714-9938-AB1A191AA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8C82DD-32FF-4C9B-8E98-DA6E6DEA8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CCA1-541B-48BA-8A1B-285BC4E54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547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DA5507-2742-4EA8-AF98-EB2E170A172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5D999D-6FD5-46A2-B870-05FAD0C56C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E901C-F19F-4200-966C-BF5A8B198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5169-C1AB-4ECC-96F8-9B75FF149824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6CC5C8-FA7F-4E74-8117-E662FBA1A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8B0A9-AE09-485C-8078-947F67D4B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CCA1-541B-48BA-8A1B-285BC4E54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894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61AD5-2BEA-456D-8E55-5725F4A70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72D0D4-03B2-4503-AEA6-A43C7A5459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39F81F-BCDC-49A3-AC6F-557CEDA72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5169-C1AB-4ECC-96F8-9B75FF149824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C69428-9182-4305-A9BD-7A92540DF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38937-CBE2-431A-89CA-9CE76D69F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CCA1-541B-48BA-8A1B-285BC4E54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188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FD434-BD01-4F0E-9A6C-132023429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3C1496-946A-4520-82F8-19DCDDCBCB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35CF3-A6CE-41B7-8DBD-26B7F0575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5169-C1AB-4ECC-96F8-9B75FF149824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F32676-B8DA-420F-A628-B7581ECB0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721095-8AFA-458D-BEBF-A3863A3ED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CCA1-541B-48BA-8A1B-285BC4E54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444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071FB-FEE7-4024-8D4D-16E2F2EA2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F6375-EC8E-4C5D-BE51-C72C34EC1D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8243F-229C-4A5C-BED9-EF1B28514F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0764DC-C4C2-4C29-8788-5A5D6F7C3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5169-C1AB-4ECC-96F8-9B75FF149824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85571B-BD1D-48B1-894E-0C4CB05FE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3ABDD5-56A2-43C8-8D7C-0AF84BEFD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CCA1-541B-48BA-8A1B-285BC4E54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051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76B6B-C4C1-4958-B793-73F461B7F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B3AEB0-F16B-44D1-9B74-80A091A0A9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272621-464E-4D6F-A464-AFB82688AF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78CB30-B4B7-4FE6-898C-D6FA8A32C1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601930-75D5-40BA-B1C4-5BA2B8A9D6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643B89-424B-48EE-BD4A-FDC3FD8D8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5169-C1AB-4ECC-96F8-9B75FF149824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B7FA4B-B730-493A-A7E7-217E52EC6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7D8EF1-24CD-4F9F-BC72-94F973ACB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CCA1-541B-48BA-8A1B-285BC4E54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298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D0F959-C301-446E-B7F4-516BF8538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2E8A46-3583-4B0D-BF25-C24F9525E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5169-C1AB-4ECC-96F8-9B75FF149824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B091B7-A899-4308-8C4D-1361C90C1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F9F3F8-5B1B-4FF9-9815-BB979C793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CCA1-541B-48BA-8A1B-285BC4E54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899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0BB140-ACA9-461B-B37D-816F10ECF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5169-C1AB-4ECC-96F8-9B75FF149824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BA53A3-3B4C-407A-BDF2-4C5221CA9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251EA4-12E6-40E0-B22F-3D3E32D62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CCA1-541B-48BA-8A1B-285BC4E54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746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B8D9D6-54A5-4DA8-B83C-B10181AE7A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368D1-6444-4FAF-A5BC-7A3B7FB524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9DBE99-B494-4D31-87F1-18FF42DB05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26DE12-461F-4932-96EE-62452A57F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5169-C1AB-4ECC-96F8-9B75FF149824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40C501-911E-4936-9D19-3CA7F2663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29F82E-E62C-4264-BE3A-92D17B2AB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CCA1-541B-48BA-8A1B-285BC4E54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298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3A284-D8D8-48F5-891C-0D662418F9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8DFB3B-533B-4CDA-9A5A-5B507CC952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5CC799-0C56-4E54-8A34-477189B904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616A3C-9294-493C-8F71-AD900AC99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D5169-C1AB-4ECC-96F8-9B75FF149824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966780-5C79-4C87-96A9-57C27FF6F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41752E-4298-40B5-8BA4-5181B8C24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2CCA1-541B-48BA-8A1B-285BC4E54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122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F318D7-EF2F-4BBC-A664-F061B758B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19961F-1568-401D-A79E-CAA8D3CA3A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765A43-ED6C-47B9-BA10-5258E1C624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D5169-C1AB-4ECC-96F8-9B75FF149824}" type="datetimeFigureOut">
              <a:rPr lang="en-US" smtClean="0"/>
              <a:t>4/15/2020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297886-BC1F-4115-BD50-53BAC8A161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4990C2-F98A-4018-9A09-7BEFD12881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2CCA1-541B-48BA-8A1B-285BC4E54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955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A screenshot of a flat screen television&#10;&#10;Description automatically generated">
            <a:extLst>
              <a:ext uri="{FF2B5EF4-FFF2-40B4-BE49-F238E27FC236}">
                <a16:creationId xmlns:a16="http://schemas.microsoft.com/office/drawing/2014/main" id="{1E9B6118-A0FC-4B97-BBAA-B213BB9352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9783"/>
            <a:ext cx="12192000" cy="69077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D9659AA-DC69-4088-8785-AFB9383BB7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122371"/>
            <a:ext cx="9144001" cy="3127511"/>
          </a:xfrm>
        </p:spPr>
        <p:txBody>
          <a:bodyPr>
            <a:normAutofit/>
          </a:bodyPr>
          <a:lstStyle/>
          <a:p>
            <a:pPr algn="r"/>
            <a:r>
              <a:rPr lang="en-US" sz="9600" dirty="0">
                <a:solidFill>
                  <a:srgbClr val="FFFF00"/>
                </a:solidFill>
                <a:latin typeface="SF Theramin Gothic Shaded" panose="00000400000000000000" pitchFamily="2" charset="0"/>
              </a:rPr>
              <a:t>Ocean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D2EB17-228F-4199-B149-CF50E04A61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10800000" flipV="1">
            <a:off x="1523999" y="5319387"/>
            <a:ext cx="9144000" cy="744101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88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16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644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32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328" tmFilter="0, 0; 0.125,0.2665; 0.25,0.4; 0.375,0.465; 0.5,0.5;  0.625,0.535; 0.75,0.6; 0.875,0.7335; 1,1">
                                          <p:stCondLst>
                                            <p:cond delay="13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64" tmFilter="0, 0; 0.125,0.2665; 0.25,0.4; 0.375,0.465; 0.5,0.5;  0.625,0.535; 0.75,0.6; 0.875,0.7335; 1,1">
                                          <p:stCondLst>
                                            <p:cond delay="264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28" tmFilter="0, 0; 0.125,0.2665; 0.25,0.4; 0.375,0.465; 0.5,0.5;  0.625,0.535; 0.75,0.6; 0.875,0.7335; 1,1">
                                          <p:stCondLst>
                                            <p:cond delay="3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52">
                                          <p:stCondLst>
                                            <p:cond delay="13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332" decel="50000">
                                          <p:stCondLst>
                                            <p:cond delay="13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52">
                                          <p:stCondLst>
                                            <p:cond delay="26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332" decel="50000">
                                          <p:stCondLst>
                                            <p:cond delay="2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52">
                                          <p:stCondLst>
                                            <p:cond delay="328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332" decel="50000">
                                          <p:stCondLst>
                                            <p:cond delay="333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52">
                                          <p:stCondLst>
                                            <p:cond delay="361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332" decel="50000">
                                          <p:stCondLst>
                                            <p:cond delay="3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4459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SF Theramin Gothic Shaded</vt:lpstr>
      <vt:lpstr>Office Theme</vt:lpstr>
      <vt:lpstr>Ocean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zzz</dc:creator>
  <cp:lastModifiedBy>zzz</cp:lastModifiedBy>
  <cp:revision>176</cp:revision>
  <dcterms:created xsi:type="dcterms:W3CDTF">2020-03-03T13:12:31Z</dcterms:created>
  <dcterms:modified xsi:type="dcterms:W3CDTF">2020-04-15T12:39:52Z</dcterms:modified>
</cp:coreProperties>
</file>