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0" d="100"/>
          <a:sy n="90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5F7A8-1D07-45DA-BF96-B5FF29E7B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557650-8125-4A77-9169-DD64948D8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A8D4E-CB7C-46A6-9442-E9EA502D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AF7CC-B020-4793-B7CE-C4CE3D46B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5DBB8-2BAF-4F38-B10E-0D12F60D5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89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51F0-A4B4-498D-9347-6889D53D2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7E4AD4-2373-4297-A218-A8F2562D0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53F55-7F1D-41ED-8AA9-880EA5C54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E166D-17BE-435F-BD78-FCAA32CB0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83AFD-ABE4-4774-A451-CBE7C3FE8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2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AED830-E98B-4580-A7B9-C4022025E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4E7644-F577-491C-91D2-02D989C32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87486-EE6A-46D2-82C6-0F5F44CD3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1F9AF-0874-4F70-948D-633051398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D9598-2162-45D8-8CE7-F9F41F243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0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9266-BB16-4732-B504-0EAF4B325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1B262-BE5E-42CD-88FC-53CED44CF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532BA-8FD5-4BBE-A3DF-7C77A6FD8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8CBAE-F105-43C2-9C62-B88FAA0B2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EAB42-4A48-4AE6-A27E-ED12999DC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55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B52CC-9E47-41E9-8624-90BDD2966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95EB5-5690-49E8-8320-310109AC5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91575-EC6E-45B2-BD99-9BC056C8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8D57F-AFAF-4174-BC54-41F2A1984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96FED-4175-4F52-8427-EB52A6369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83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06AA4-F055-4F4D-B3FB-A4FA589E0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8C76E-FA4A-451A-A29D-A93C75AA86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D6372E-DEA9-4B43-8FCF-12B08DA04A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A3E984-C816-4E06-99BB-F75C4676E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663626-F905-4C2C-A40B-B9711A8B9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0A016-0B8F-4090-828E-68E473CCD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3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BD4A8-7979-4EF4-AE61-D66848DAF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A70087-9E19-44F3-8F2F-D8DB8DCA9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2B4773-228F-4715-8E9C-CAE20C4C14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D18047-C3F3-49C9-B4A0-34FDEF8D40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1A59F5-3169-4399-AE78-B07889798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375BC1-2F34-48E7-8E8F-216DC5D76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767BC1-398C-43D8-8204-2ECBCA82D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8D001E-AB21-4447-9761-484598B36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84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46C11-E133-4C1E-AFF2-2BCFDE2C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51E809-905F-458E-803A-E3A898A33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D57B9-73B8-4B5B-946A-DA85789D9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E9A8FD-4436-4C38-AB04-0BA4BA4B1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27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7D83F1-312A-4092-9D27-E01860413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55F6E0-59E3-4463-BED2-256269A99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0A0CF-4969-4B84-B17E-00394D7CD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6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EA7BD-A345-41E2-AE1D-D6A14E239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8E49D-8044-4A44-BD2B-31069643B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90CBF2-457E-4FC4-B3EE-CFB9712E5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715E8-E087-44AB-9D95-64430B97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C68D09-6856-4086-A605-357A1A42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548A40-BD36-45FE-BDFE-45D23FEBC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33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1F9F9-47CE-42B4-A0F4-B07305DBB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F5220E-7EDE-4D46-82DB-0DD5870A64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8738CB-347C-47EC-BE25-0BA4C630F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05E8E3-9069-4FBF-A235-4687C0C74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9F56F-3EA8-4919-9B7E-1D25FF2B0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EC87DA-5C83-4908-9F92-4D7482638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0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F38C61-87AE-4BE7-85BB-414C7750B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8D762-4C54-469C-B53C-BB6B6F6D2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D5A84-4B9F-4CDD-8EC1-43A2D6DF1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3A06B-EBE0-48A4-8AEC-D9C5D80E8F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72737-C496-4254-A27B-4195D65BA3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3DF69-9FF6-481F-A4B3-A64AAC354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F3841-C866-4A8D-ABB6-AB3FF43B2B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1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84FC-F64C-40F0-A707-E4846D9804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12EF21-FCC9-409F-B79B-0EBEC87085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24A2597A-0627-4BE7-85AD-AD28F3439C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Mario's Time Machine (USA)">
            <a:hlinkClick r:id="" action="ppaction://media"/>
            <a:extLst>
              <a:ext uri="{FF2B5EF4-FFF2-40B4-BE49-F238E27FC236}">
                <a16:creationId xmlns:a16="http://schemas.microsoft.com/office/drawing/2014/main" id="{612FA0CA-2588-4C9D-A6F7-A02327FC48A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91478" y="1898926"/>
            <a:ext cx="4121426" cy="3468204"/>
          </a:xfrm>
          <a:prstGeom prst="rect">
            <a:avLst/>
          </a:prstGeom>
        </p:spPr>
      </p:pic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89C2F31B-8181-4CA0-B210-18926F78BD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"/>
            <a:ext cx="12192000" cy="6858000"/>
          </a:xfrm>
          <a:prstGeom prst="rect">
            <a:avLst/>
          </a:prstGeom>
        </p:spPr>
      </p:pic>
      <p:pic>
        <p:nvPicPr>
          <p:cNvPr id="15" name="Picture 14" descr="A close up of a toy&#10;&#10;Description automatically generated with medium confidence">
            <a:extLst>
              <a:ext uri="{FF2B5EF4-FFF2-40B4-BE49-F238E27FC236}">
                <a16:creationId xmlns:a16="http://schemas.microsoft.com/office/drawing/2014/main" id="{5E54916C-7B0E-4133-A360-FFDD64667C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564" y="-762"/>
            <a:ext cx="58914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9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672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ccel="1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1212">
                <p:cTn id="13" fill="remove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2021-09-23T17:20:26Z</dcterms:created>
  <dcterms:modified xsi:type="dcterms:W3CDTF">2021-09-23T17:20:31Z</dcterms:modified>
</cp:coreProperties>
</file>